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57" r:id="rId4"/>
    <p:sldId id="276" r:id="rId5"/>
    <p:sldId id="277" r:id="rId6"/>
    <p:sldId id="27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2" r:id="rId20"/>
    <p:sldId id="274" r:id="rId21"/>
    <p:sldId id="275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5CF39-489F-4F8B-9171-753401737510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E6728-43DB-4E7A-9B81-CD9B9243B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71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C02E0-915D-4BF3-B687-12EFD611D22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11F13-7A5D-4C64-8F21-DA8C8DE27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3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1F13-7A5D-4C64-8F21-DA8C8DE274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5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933720-E393-4F04-8D77-AB99AFBA5C84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7AEB72-4EEA-4FA0-9E40-D48A96AA3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l.org/formats/gifs/division.gif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erbody.com/image/musfov.html" TargetMode="External"/><Relationship Id="rId2" Type="http://schemas.openxmlformats.org/officeDocument/2006/relationships/hyperlink" Target="http://www.sport-fitness-advisor.com/muscular-system-diagram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he-fitness-motivator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2209800"/>
            <a:ext cx="8229600" cy="19812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C000"/>
                </a:solidFill>
              </a:rPr>
              <a:t>MUSCLES</a:t>
            </a:r>
            <a:endParaRPr lang="en-US" sz="9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Warming up allows blood to pump faster through the body which warms the muscle and allows more stretch in the muscle.</a:t>
            </a:r>
          </a:p>
          <a:p>
            <a:r>
              <a:rPr lang="en-US" sz="4000" dirty="0" smtClean="0"/>
              <a:t>The warmer the muscle, the better you can stretch it and avoid injury.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How many muscles are in our body?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ts3.mm.bing.net/images/thumbnail.aspx?q=1024179382806&amp;id=4a4fe2349433d2aba64a2eba767a6b9d&amp;url=http%3a%2f%2f2.bp.blogspot.com%2f_ods-1piWRT8%2fTU0tCaCn42I%2fAAAAAAAAAFY%2fg6jRgDTAshA%2fs1600%2fmuscle_man_run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33400"/>
            <a:ext cx="2745740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5791200" cy="452431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F0"/>
                </a:solidFill>
                <a:latin typeface="ReservoirGrunge" pitchFamily="2" charset="0"/>
                <a:cs typeface="Aharoni" pitchFamily="2" charset="-79"/>
              </a:rPr>
              <a:t> </a:t>
            </a:r>
          </a:p>
          <a:p>
            <a:r>
              <a:rPr lang="en-US" sz="9600" dirty="0" smtClean="0">
                <a:solidFill>
                  <a:srgbClr val="00B0F0"/>
                </a:solidFill>
                <a:latin typeface="ReservoirGrunge" pitchFamily="2" charset="0"/>
                <a:cs typeface="Aharoni" pitchFamily="2" charset="-79"/>
              </a:rPr>
              <a:t> 650</a:t>
            </a:r>
          </a:p>
          <a:p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0B5-13FB-4E1B-A8E9-30A82D42D8F9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1D79-3683-4A96-8334-EAFAE3F77095}" type="slidenum">
              <a:rPr lang="en-US"/>
              <a:pPr/>
              <a:t>13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muscles need?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487680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9900"/>
                </a:solidFill>
              </a:rPr>
              <a:t>Muscles need oxygen in order to work properly. </a:t>
            </a:r>
          </a:p>
          <a:p>
            <a:r>
              <a:rPr lang="en-US" sz="3600" dirty="0">
                <a:solidFill>
                  <a:srgbClr val="FF9900"/>
                </a:solidFill>
              </a:rPr>
              <a:t>When they do not get enough oxygen, they can get sore or cramp up. </a:t>
            </a:r>
          </a:p>
          <a:p>
            <a:r>
              <a:rPr lang="en-US" sz="3600" dirty="0">
                <a:solidFill>
                  <a:srgbClr val="FF9900"/>
                </a:solidFill>
              </a:rPr>
              <a:t>When the muscles in your heart do not get enough oxygen, you can have a heart attack.</a:t>
            </a:r>
          </a:p>
          <a:p>
            <a:endParaRPr lang="en-US" sz="36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304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DF0F77F-76AB-438E-86EB-3DFCB8330458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60BEE1E-F982-4362-A4B2-3636938ABA24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6629400" cy="9144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Are </a:t>
            </a:r>
            <a:r>
              <a:rPr lang="en-US" sz="6000" dirty="0"/>
              <a:t>muscles dense?</a:t>
            </a:r>
            <a:r>
              <a:rPr lang="en-US" dirty="0"/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1600200"/>
            <a:ext cx="6553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/>
              <a:t>Yes</a:t>
            </a:r>
            <a:r>
              <a:rPr lang="en-US" sz="4000" dirty="0"/>
              <a:t> - Muscles make up about half of your body weight. </a:t>
            </a:r>
          </a:p>
        </p:txBody>
      </p:sp>
      <p:pic>
        <p:nvPicPr>
          <p:cNvPr id="32777" name="Picture 9" descr="http://www.brl.org/formats/gifs/divisio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28571" t="28777" r="28572" b="28418"/>
          <a:stretch>
            <a:fillRect/>
          </a:stretch>
        </p:blipFill>
        <p:spPr bwMode="auto">
          <a:xfrm>
            <a:off x="3810000" y="4114800"/>
            <a:ext cx="304800" cy="252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57200" y="6096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HOW DO MUSCLES MOVE OUR BONES?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MUSCLES, WHERE ATTACHED TO BONES, PULL TO MAKE OUR BONES MOVE.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MUSCLES USUALLY WORK IN PAIRS.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9624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MUSCLE CONTRACTS WHILE THE OTHER MUSCLE RELAXES.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MUSCLES ARE MADE OF FIBERS WHICH ALLOW CONTRACTIBILITY.</a:t>
            </a:r>
            <a:endParaRPr lang="en-US" dirty="0"/>
          </a:p>
        </p:txBody>
      </p:sp>
      <p:pic>
        <p:nvPicPr>
          <p:cNvPr id="4" name="Picture 9" descr="http://www.mdausa.org/images/dmdbmd_musclefib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880" b="48245"/>
          <a:stretch>
            <a:fillRect/>
          </a:stretch>
        </p:blipFill>
        <p:spPr bwMode="auto">
          <a:xfrm>
            <a:off x="2057400" y="3124200"/>
            <a:ext cx="4933940" cy="3386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smtClean="0"/>
              <a:t>MUSCLES ARE VERY ELASTIC, HELP THE SKELETAL SYSTEM MOVE, AND PROTECT AND CUSHION THE JOINTS.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MUSCLE CONTRACTION TAKES PLACE TO HOLD YOUR POSTURE, PRODUCE HEAT AND STABILIZE JOINTS.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ARE TENDONS?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TENDONS ATTACH MUSCLES TO BONES.</a:t>
            </a:r>
          </a:p>
          <a:p>
            <a:endParaRPr lang="en-US" sz="2000" dirty="0"/>
          </a:p>
          <a:p>
            <a:r>
              <a:rPr lang="en-US" sz="2000" dirty="0" smtClean="0"/>
              <a:t>THEY EXTEND OVER JOINTS WHICH AID IN JOINT STABILITY.</a:t>
            </a:r>
            <a:endParaRPr lang="en-US" sz="2000" dirty="0"/>
          </a:p>
        </p:txBody>
      </p:sp>
      <p:pic>
        <p:nvPicPr>
          <p:cNvPr id="38914" name="Picture 2" descr="http://ts2.mm.bing.net/images/thumbnail.aspx?q=1030434200965&amp;id=4415ca62b1ae6a42808973c5bc01f4e5&amp;url=http%3a%2f%2fwww.the-fitness-motivator.com%2fimages%2fachillies-tend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283" y="2800730"/>
            <a:ext cx="3426517" cy="4057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LIGAMENTS?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LIGAMENTS ATTACH BONES TO BONES.  </a:t>
            </a:r>
            <a:endParaRPr lang="en-US" sz="2000" dirty="0"/>
          </a:p>
        </p:txBody>
      </p:sp>
      <p:pic>
        <p:nvPicPr>
          <p:cNvPr id="37890" name="Picture 2" descr="http://ts3.mm.bing.net/images/thumbnail.aspx?q=1103974503346&amp;id=13f864c1b4b3890e73ba784f5dd52514&amp;url=http%3a%2f%2fwww.kneeandshouldersurgery.com%2f_media%2fimages%2fencyclopedia-images%2fknee_pcl_int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445" y="2971800"/>
            <a:ext cx="350000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2" name="Picture 6" descr="http://www.thirdage.com/files/cond/the-calf-musc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09624"/>
            <a:ext cx="6553200" cy="528637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526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4724400"/>
            <a:ext cx="718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180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CALF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495800"/>
            <a:ext cx="26105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 ACHILLES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TENDON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28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133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9877-3F8E-498B-95F2-A3A5FCFCAD1F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A7C4-5C1E-46C2-B049-94540EDC1A18}" type="slidenum">
              <a:rPr lang="en-US"/>
              <a:pPr/>
              <a:t>20</a:t>
            </a:fld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55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/>
              <a:t>What happens when we do not use our muscles?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05000" y="2057400"/>
            <a:ext cx="640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FF00"/>
                </a:solidFill>
              </a:rPr>
              <a:t>Our muscles get smaller, which makes them weak.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76400" y="3886200"/>
            <a:ext cx="5867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CC3399"/>
                </a:solidFill>
              </a:rPr>
              <a:t>Can you think of some examples of when this may happen?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utoUpdateAnimBg="0"/>
      <p:bldP spid="1230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4CBD-8A9E-4FA6-B592-7A569465B34B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8696-F6A4-41E1-BE04-75C2D28F50BA}" type="slidenum">
              <a:rPr lang="en-US"/>
              <a:pPr/>
              <a:t>21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620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It is very important for us to take very good care of our bodies. We need to eat healthy foods and exercise our muscles regularly.</a:t>
            </a:r>
            <a:r>
              <a:rPr lang="en-US" sz="2800"/>
              <a:t> 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705225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209800" y="3124200"/>
          <a:ext cx="4419600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r:id="rId5" imgW="910742" imgH="669341" progId="">
                  <p:embed/>
                </p:oleObj>
              </mc:Choice>
              <mc:Fallback>
                <p:oleObj r:id="rId5" imgW="910742" imgH="66934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4419600" cy="322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05683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Bibliography: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http://www.sport-fitness-advisor.com/muscular-system-diagram.html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http://www.innerbody.com/image/musfov.html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LeGrand</a:t>
            </a:r>
            <a:r>
              <a:rPr lang="en-US" dirty="0" smtClean="0"/>
              <a:t> </a:t>
            </a:r>
            <a:r>
              <a:rPr lang="en-US" dirty="0" err="1" smtClean="0"/>
              <a:t>Kreations</a:t>
            </a:r>
            <a:r>
              <a:rPr lang="en-US" dirty="0" smtClean="0"/>
              <a:t> – stretch and strength syllabus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www.the-fitness-motivator.com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WWW. KNEEANDSHOULDERSURGEY.COM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562600" y="5715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pic>
        <p:nvPicPr>
          <p:cNvPr id="59394" name="Picture 2" descr="http://ts4.mm.bing.net/th?id=I5062130708841591&amp;pid=1.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7391400" cy="60198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743200" y="838200"/>
            <a:ext cx="641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23622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4572001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GLUTES</a:t>
            </a: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5257800"/>
            <a:ext cx="2914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chemeClr val="bg1"/>
                </a:solidFill>
              </a:rPr>
              <a:t>2.  HAMSTRINGS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dmmassage.com/wp-content/uploads/2011/03/Vastus_Medialis_lgb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24" y="685801"/>
            <a:ext cx="3157575" cy="533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0" y="17526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590800"/>
            <a:ext cx="3652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1.  QUADRICEPS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www.rossmoor-nj2.com/rossmoor_fit/images/muscles_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108" y="381000"/>
            <a:ext cx="4936236" cy="6019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1981200"/>
            <a:ext cx="33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7526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5240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1336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66700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609600"/>
            <a:ext cx="2581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1.  TRICEPS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752600"/>
            <a:ext cx="1912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2.  PECS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743200"/>
            <a:ext cx="2982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3.  DELTOIDS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3810000"/>
            <a:ext cx="2326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4.  BICEPS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01372" y="4800600"/>
            <a:ext cx="3742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5.  ABDOMINALS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23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/>
          </a:p>
          <a:p>
            <a:r>
              <a:rPr lang="en-US" sz="5400" dirty="0" smtClean="0"/>
              <a:t>What should you do before participating in any movement activity?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37" descr="http://www.groningengiants.nl/nl/foto/aask2001/010809%202.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57650"/>
            <a:ext cx="3733800" cy="2800350"/>
          </a:xfrm>
          <a:prstGeom prst="rect">
            <a:avLst/>
          </a:prstGeom>
          <a:noFill/>
        </p:spPr>
      </p:pic>
      <p:pic>
        <p:nvPicPr>
          <p:cNvPr id="3" name="Picture 1035" descr="http://www.artofballet.com/balletstretch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240213" cy="2743200"/>
          </a:xfrm>
          <a:prstGeom prst="rect">
            <a:avLst/>
          </a:prstGeom>
          <a:noFill/>
        </p:spPr>
      </p:pic>
      <p:pic>
        <p:nvPicPr>
          <p:cNvPr id="4" name="Picture 1033" descr="http://www.clubs.psu.edu/PSUHardBall/pics/stretching.jpg"/>
          <p:cNvPicPr>
            <a:picLocks noChangeAspect="1" noChangeArrowheads="1"/>
          </p:cNvPicPr>
          <p:nvPr/>
        </p:nvPicPr>
        <p:blipFill>
          <a:blip r:embed="rId5" cstate="print"/>
          <a:srcRect t="34193" r="8647"/>
          <a:stretch>
            <a:fillRect/>
          </a:stretch>
        </p:blipFill>
        <p:spPr bwMode="auto">
          <a:xfrm>
            <a:off x="4800600" y="0"/>
            <a:ext cx="4343400" cy="2346325"/>
          </a:xfrm>
          <a:prstGeom prst="rect">
            <a:avLst/>
          </a:prstGeom>
          <a:noFill/>
        </p:spPr>
      </p:pic>
      <p:pic>
        <p:nvPicPr>
          <p:cNvPr id="30722" name="Picture 2" descr="http://ts3.mm.bing.net/images/thumbnail.aspx?q=1076165411814&amp;id=3f08ba8ab0ae2202afc2b6bbf525dad8&amp;url=http%3a%2f%2fstarflowerdance.com%2fhip%2520hop%2520danc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5200"/>
            <a:ext cx="2935563" cy="3352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2819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WARM UP AND STRETCH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WHY DO WE      WARM UP </a:t>
            </a:r>
          </a:p>
          <a:p>
            <a:r>
              <a:rPr lang="en-US" sz="6000" dirty="0" smtClean="0">
                <a:solidFill>
                  <a:srgbClr val="FFFF00"/>
                </a:solidFill>
              </a:rPr>
              <a:t>AND </a:t>
            </a:r>
          </a:p>
          <a:p>
            <a:r>
              <a:rPr lang="en-US" sz="6000" dirty="0" smtClean="0">
                <a:solidFill>
                  <a:srgbClr val="FFFF00"/>
                </a:solidFill>
              </a:rPr>
              <a:t>STRETCH?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674</TotalTime>
  <Words>369</Words>
  <Application>Microsoft Office PowerPoint</Application>
  <PresentationFormat>On-screen Show (4:3)</PresentationFormat>
  <Paragraphs>80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Calibri</vt:lpstr>
      <vt:lpstr>ReservoirGrunge</vt:lpstr>
      <vt:lpstr>Rockwell</vt:lpstr>
      <vt:lpstr>Wingdings</vt:lpstr>
      <vt:lpstr>Wingdings 2</vt:lpstr>
      <vt:lpstr>Wingdings 3</vt:lpstr>
      <vt:lpstr>Apex</vt:lpstr>
      <vt:lpstr>MUSCLES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muscles need?</vt:lpstr>
      <vt:lpstr> Are muscles dense? </vt:lpstr>
      <vt:lpstr>PowerPoint Presentation</vt:lpstr>
      <vt:lpstr>MUSCLES ARE MADE OF FIBERS WHICH ALLOW CONTRACTIBILITY.</vt:lpstr>
      <vt:lpstr>PowerPoint Presentation</vt:lpstr>
      <vt:lpstr>PowerPoint Presentation</vt:lpstr>
      <vt:lpstr>PowerPoint Presentation</vt:lpstr>
      <vt:lpstr>What happens when we do not use our muscles?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</dc:title>
  <dc:creator>danielle</dc:creator>
  <cp:lastModifiedBy>McGilloway, Brooke</cp:lastModifiedBy>
  <cp:revision>58</cp:revision>
  <dcterms:created xsi:type="dcterms:W3CDTF">2011-08-17T01:02:29Z</dcterms:created>
  <dcterms:modified xsi:type="dcterms:W3CDTF">2014-09-08T12:28:04Z</dcterms:modified>
</cp:coreProperties>
</file>